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00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9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4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300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4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26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75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80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4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1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4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7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70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4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9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0C09155-6F06-406C-8AAF-7F9626A19DF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9453FF0-0C2B-4820-A555-D3693C80C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9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ВАЖНОЕ ЗНАЧЕНИЕ МЕЛКОЙ МОТОРИКИ.</a:t>
            </a:r>
            <a:br>
              <a:rPr lang="ru-RU" b="1" dirty="0" smtClean="0"/>
            </a:br>
            <a:r>
              <a:rPr lang="ru-RU" dirty="0" smtClean="0"/>
              <a:t>Упражнения.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1600" y="5814609"/>
            <a:ext cx="4386036" cy="545248"/>
          </a:xfrm>
        </p:spPr>
        <p:txBody>
          <a:bodyPr/>
          <a:lstStyle/>
          <a:p>
            <a:r>
              <a:rPr lang="ru-RU" dirty="0" smtClean="0"/>
              <a:t>КОНЦЕНВАЯ Т.С.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10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Мелкая моторика </a:t>
            </a:r>
            <a:r>
              <a:rPr lang="ru-RU" sz="2000" dirty="0"/>
              <a:t>— совокупность скоординированных действий нервной, мышечной и костной систем, часто в сочетании со зрительной системой в выполнении мелких и точных движений кистями и пальцами рук и ног.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	К </a:t>
            </a:r>
            <a:r>
              <a:rPr lang="ru-RU" b="1" dirty="0"/>
              <a:t>области мелкой моторики относится много разнообразных движений: от примитивных жестов, таких как захват объектов, до очень мелких движений, от которых, например, зависит почерк человека. Значение мелкой моторики очень велико! Она напрямую связана с полноценным развитием речи. 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Наш </a:t>
            </a:r>
            <a:r>
              <a:rPr lang="ru-RU" b="1" dirty="0"/>
              <a:t>мозг устроен так, что за определенные операции отвечают отдельные центры. Центры мозга, отвечающие за моторику и речь, находятся рядом и тесно взаимодействуют друг с другом. Развивая мелкую моторику рук, мы активизируем эти отделы мозга и соседние. А соседние, как раз, и отвечают за развитие речи.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Таким </a:t>
            </a:r>
            <a:r>
              <a:rPr lang="ru-RU" b="1" dirty="0"/>
              <a:t>образом, развитие речи и развитие мелкой моторики рук взаимозависимы. Мелкая моторика рук отвечает не только за речь, но и взаимодействует с такими высшими свойствами сознания, как внимание, мышление, координация в пространстве, воображение, наблюдательность, зрительная и двигательная память, речь.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57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Уровень развития мелкой моторики – один из показателей интеллектуальной готовности ребенка к школьному обучению.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499"/>
            <a:ext cx="10295517" cy="40702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b="1" dirty="0" smtClean="0"/>
              <a:t>	Ребенок</a:t>
            </a:r>
            <a:r>
              <a:rPr lang="ru-RU" sz="1900" b="1" dirty="0"/>
              <a:t>, имеющий высокий уровень развития мелкой моторики (у него подвижные и ловкие пальчики), говорить научится без особого труда, речь будет развиваться правильно. Он умеет логически рассуждать, у него развиты память, внимание, связная речь.</a:t>
            </a:r>
          </a:p>
          <a:p>
            <a:pPr marL="0" indent="0">
              <a:buNone/>
            </a:pPr>
            <a:r>
              <a:rPr lang="ru-RU" sz="1900" b="1" dirty="0" smtClean="0"/>
              <a:t>	Дошкольник </a:t>
            </a:r>
            <a:r>
              <a:rPr lang="ru-RU" sz="1900" b="1" dirty="0"/>
              <a:t>с низким уровнем развития моторики быстро утомляется. Его внимание быстро рассеивается, появляется чувство тревоги. Ему трудно выполнить задания, связанные с письмом, например, обвести какую – либо фигуру. В дальнейшем это может привести к отставанию в учебе. Поэтому правильное и методическое развитие движений пальцев и кисти рук, стимулирует речевое развитие ребенка в общем и благоприятно влияет на исправление речевых дефектов в частности. И эту работу нужно начинать с раннего возраста. </a:t>
            </a:r>
          </a:p>
          <a:p>
            <a:pPr marL="0" indent="0">
              <a:buNone/>
            </a:pPr>
            <a:r>
              <a:rPr lang="ru-RU" sz="1900" b="1" dirty="0" smtClean="0"/>
              <a:t>	И</a:t>
            </a:r>
            <a:r>
              <a:rPr lang="ru-RU" sz="1900" b="1" dirty="0"/>
              <a:t>, наоборот, у детей с задержкой речевого развития наблюдается плохая координация мелкой моторики пальцев рук. Развитие навыков мелкой моторики важно еще и потому, что вся дальнейшая жизнь ребенка потребует использования точных, координированных движений кистей и пальцев, которые необходимы, чтобы выполнять множество разнообразных бытовых и учебных действий: одеваться, держать ложку, карандаш, рисовать и писать, завязывать шнурки, застегивать пуговицы (и в этом случае мы говорим о готовности ребенка к школе</a:t>
            </a:r>
            <a:r>
              <a:rPr lang="ru-RU" sz="1900" b="1" dirty="0" smtClean="0"/>
              <a:t>)</a:t>
            </a:r>
            <a:r>
              <a:rPr lang="ru-RU" sz="1900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58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Родителей не должно беспокоить отсутствие педагогического опыта, просто надо выбрать доступные средства для домашнего обучения.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дошкольном возрасте развитие мелкой моторики идет в опоре на навыки и умения, которые были заложены в предыдущих возрастных периодах. У дошкольника активно развиваются наглядно-действенное и наглядно-образное виды мышления, определяющие общее развитие и формирование моторики. В этом плане используются способы развития руки: лепка, аппликация, рисование, конструирование; игры и упражнения, направленные на развитие мелких движений, доведенных до автоматизма.</a:t>
            </a:r>
          </a:p>
          <a:p>
            <a:pPr marL="0" indent="0">
              <a:buNone/>
            </a:pPr>
            <a:r>
              <a:rPr lang="ru-RU" dirty="0" smtClean="0"/>
              <a:t>	Родителей </a:t>
            </a:r>
            <a:r>
              <a:rPr lang="ru-RU" dirty="0"/>
              <a:t>не должно беспокоить отсутствие педагогического опыта, просто надо выбрать доступные средства для домашнего обучения. Главное, занятия на мелкую моторику должны быть регулярными, идти по принципу - от простого к сложному, с учетом полученного детьми опыта. Чтобы скрасить монотонность некоторых упражнений, целесообразно вводить игровые, соревновательные элементы. Из наиболее популярных способов для дома подойдут: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56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Пальчиковая гимнастика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Средство </a:t>
            </a:r>
            <a:r>
              <a:rPr lang="ru-RU" dirty="0"/>
              <a:t>для совершенствования мелких мышц, позволяет подготовить руку ребенка к дальнейшему овладению письмом, штриховкой, навыками рисования. Если гимнастику проводить регулярно, она станет привычной для малыша, и он может выполнять упражнения самостоятельно.</a:t>
            </a:r>
          </a:p>
          <a:p>
            <a:r>
              <a:rPr lang="ru-RU" b="1" i="1" dirty="0"/>
              <a:t>Важно:</a:t>
            </a:r>
            <a:r>
              <a:rPr lang="ru-RU" i="1" dirty="0"/>
              <a:t> перед гимнастикой обязательно проводится легкий массаж пальчиков (поглаживание, сгибание – разгибание) для того, чтобы разогреть мышцы и повысить тонус</a:t>
            </a:r>
            <a:r>
              <a:rPr lang="ru-RU" i="1" dirty="0" smtClean="0"/>
              <a:t>.</a:t>
            </a:r>
            <a:endParaRPr lang="ru-RU" i="1" dirty="0"/>
          </a:p>
          <a:p>
            <a:endParaRPr lang="ru-RU" i="1" dirty="0" smtClean="0"/>
          </a:p>
          <a:p>
            <a:pPr marL="0" indent="0">
              <a:buNone/>
            </a:pPr>
            <a:r>
              <a:rPr lang="ru-RU" b="1" dirty="0" smtClean="0"/>
              <a:t>	Вот </a:t>
            </a:r>
            <a:r>
              <a:rPr lang="ru-RU" b="1" dirty="0"/>
              <a:t>как могут выглядеть упражнения пальчиковой гимнастики!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75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«Колечко»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Ребенок соединяет по очереди каждый пальчик с большим пальцем, образуя «колечко» и приговаривая: «Колечко, колечко, выйди на крылечко!»</a:t>
            </a:r>
          </a:p>
          <a:p>
            <a:pPr lvl="0"/>
            <a:r>
              <a:rPr lang="ru-RU" dirty="0"/>
              <a:t>Можно изменять темп, начиная медленно, затем убыстряя движения пальчиками: «Раз, два, три, четыре, пять! Будем пальчики считать!»</a:t>
            </a:r>
          </a:p>
          <a:p>
            <a:pPr lvl="0"/>
            <a:r>
              <a:rPr lang="ru-RU" dirty="0"/>
              <a:t>После освоения упражнения в разном темпе, можно предложить выполнять движения двумя руками.</a:t>
            </a:r>
          </a:p>
          <a:p>
            <a:endParaRPr lang="ru-RU" dirty="0"/>
          </a:p>
        </p:txBody>
      </p:sp>
      <p:pic>
        <p:nvPicPr>
          <p:cNvPr id="5" name="Объект 3" descr="Игры с пальчиками для развития моторики рук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8660" y="2442950"/>
            <a:ext cx="4846922" cy="294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713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упражнения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«Игра на рояле»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ru-RU" dirty="0"/>
              <a:t>Для такого упражнения готовится бумажная клавиатура, на которой «играет» ребенок: каждый пальчик опускается на свою клавишу. Действие начинается с медленного темпа, постепенно переходя на более активный. После того, как ребенок освоит упражнение левой и правой рукой, можно тренировать обе руки одновременно.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«Рисуем восьмерки»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ru-RU" dirty="0"/>
              <a:t>Поочередно левой и правой рукой дошкольник рисует в воздухе восьмерку, приговаривая: «У восьмерки два кольца без начала и конца!» В заключении идет синхронное рисование руками.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«Барабанщик»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Ребенок подушечками пальцев стучит по столу, изображая барабанщика: «Барабанщик очень рад, барабанит, барабанит полтора часа подряд!» Подобные упражнения взрослый может сам придумать для занятий с ребенком или найти в специальной литературе. Главное, начинать разминку надо с простых действий, постепенно переходя к более сложным, не забывая синхронно тренировать обе руки.</a:t>
            </a:r>
          </a:p>
        </p:txBody>
      </p:sp>
    </p:spTree>
    <p:extLst>
      <p:ext uri="{BB962C8B-B14F-4D97-AF65-F5344CB8AC3E}">
        <p14:creationId xmlns:p14="http://schemas.microsoft.com/office/powerpoint/2010/main" val="3732687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299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 (конференц-зал)</vt:lpstr>
      <vt:lpstr>ВАЖНОЕ ЗНАЧЕНИЕ МЕЛКОЙ МОТОРИКИ. Упражнения.</vt:lpstr>
      <vt:lpstr>Мелкая моторика — совокупность скоординированных действий нервной, мышечной и костной систем, часто в сочетании со зрительной системой в выполнении мелких и точных движений кистями и пальцами рук и ног.</vt:lpstr>
      <vt:lpstr>Уровень развития мелкой моторики – один из показателей интеллектуальной готовности ребенка к школьному обучению. </vt:lpstr>
      <vt:lpstr>Родителей не должно беспокоить отсутствие педагогического опыта, просто надо выбрать доступные средства для домашнего обучения. </vt:lpstr>
      <vt:lpstr>Пальчиковая гимнастика </vt:lpstr>
      <vt:lpstr>«Колечко»</vt:lpstr>
      <vt:lpstr>Другие упражнения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ВАЖНОЕ ЗНАЧЕНИЕ МЕЛКОЙ МОТОРИКИ</dc:title>
  <dc:creator>ADMIN</dc:creator>
  <cp:lastModifiedBy>ADMIN</cp:lastModifiedBy>
  <cp:revision>2</cp:revision>
  <dcterms:created xsi:type="dcterms:W3CDTF">2020-11-06T15:21:30Z</dcterms:created>
  <dcterms:modified xsi:type="dcterms:W3CDTF">2020-11-06T15:33:19Z</dcterms:modified>
</cp:coreProperties>
</file>